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D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24"/>
    <p:restoredTop sz="94694"/>
  </p:normalViewPr>
  <p:slideViewPr>
    <p:cSldViewPr snapToGrid="0">
      <p:cViewPr varScale="1">
        <p:scale>
          <a:sx n="107" d="100"/>
          <a:sy n="107" d="100"/>
        </p:scale>
        <p:origin x="18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68" d="100"/>
          <a:sy n="168" d="100"/>
        </p:scale>
        <p:origin x="287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91EC562E-24E4-438E-607A-ECB49CFF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0D9E2B9-6BCC-2B1F-765B-5FF9E13B04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7DA9B-08B9-314A-A11A-814B81B98572}" type="datetimeFigureOut">
              <a:rPr kumimoji="1" lang="ko-KR" altLang="en-US" smtClean="0"/>
              <a:t>2026. 3. 21.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0A397D3-C286-F789-AADF-4707C82292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45096D1-2D52-0B8B-3904-1E61C8AD66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6895C-B646-334C-9EF8-BDD88232C5D7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480011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F3B25-9736-3B43-A715-5E29825D4BF2}" type="datetimeFigureOut">
              <a:rPr kumimoji="1" lang="ko-KR" altLang="en-US" smtClean="0"/>
              <a:t>2026. 3. 21.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5FF00-F693-914A-8F37-D15C19B968A4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888484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4DD11E-F47B-D3F0-31D6-8CD187B29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914" y="1308975"/>
            <a:ext cx="10678886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20E57B2-AA29-EBB8-2E43-3DC5D165D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914" y="3807312"/>
            <a:ext cx="1067888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 dirty="0"/>
              <a:t>클릭하여 마스터 부제목 스타일 편집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54163125-4CA1-A6E9-A2FB-F5F5C9CE47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74914" y="6358552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 dirty="0"/>
              <a:t>정원</a:t>
            </a:r>
            <a:r>
              <a:rPr kumimoji="1" lang="en-US" altLang="ko-KR" dirty="0"/>
              <a:t>PPT </a:t>
            </a:r>
            <a:r>
              <a:rPr kumimoji="1" lang="ko-KR" altLang="en-US" dirty="0"/>
              <a:t>템플릿</a:t>
            </a:r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AF98C2CA-2702-FEF1-3BDB-635D4E92FA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6FF90FCE-0F1B-A5A9-64E7-273853020E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39720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백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7A30EE45-90DD-DE09-7F80-C56BAC37E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89990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중심요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0C04B0-BDA3-BF8B-057B-C7A427D36C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 err="1"/>
              <a:t>중심요약한</a:t>
            </a:r>
            <a:r>
              <a:rPr kumimoji="1" lang="ko-KR" altLang="en-US" dirty="0"/>
              <a:t> 내용을 입력해 주세요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D6EA3C7D-566B-20D2-F915-2955D298BE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DCD1C91-2540-0407-344C-86F1A9B15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03FDD126-9E11-4CAC-83DA-DDB52141C7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03271" y="3480235"/>
            <a:ext cx="3385457" cy="587375"/>
          </a:xfrm>
        </p:spPr>
        <p:txBody>
          <a:bodyPr>
            <a:normAutofit/>
          </a:bodyPr>
          <a:lstStyle>
            <a:lvl1pPr>
              <a:buNone/>
              <a:defRPr sz="4000" b="1" i="0">
                <a:gradFill>
                  <a:gsLst>
                    <a:gs pos="0">
                      <a:schemeClr val="accent6">
                        <a:lumMod val="75000"/>
                      </a:schemeClr>
                    </a:gs>
                    <a:gs pos="14000">
                      <a:schemeClr val="accent6">
                        <a:lumMod val="50000"/>
                      </a:schemeClr>
                    </a:gs>
                    <a:gs pos="100000">
                      <a:srgbClr val="00B050"/>
                    </a:gs>
                  </a:gsLst>
                  <a:lin ang="0" scaled="1"/>
                </a:gra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en-US" altLang="ko-KR" dirty="0"/>
              <a:t>“</a:t>
            </a:r>
            <a:r>
              <a:rPr kumimoji="1" lang="ko-KR" altLang="en-US" dirty="0"/>
              <a:t>포커스 키워드</a:t>
            </a:r>
            <a:r>
              <a:rPr kumimoji="1" lang="en-US" altLang="ko-KR" dirty="0"/>
              <a:t>”</a:t>
            </a:r>
            <a:endParaRPr kumimoji="1" lang="ko-KR" altLang="en-US" dirty="0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14518B08-3EF9-8536-73DD-3ECD34D72574}"/>
              </a:ext>
            </a:extLst>
          </p:cNvPr>
          <p:cNvSpPr/>
          <p:nvPr userDrawn="1"/>
        </p:nvSpPr>
        <p:spPr>
          <a:xfrm>
            <a:off x="3635829" y="2097386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DDE66171-EA11-61AE-A436-3BA6ED546B69}"/>
              </a:ext>
            </a:extLst>
          </p:cNvPr>
          <p:cNvSpPr/>
          <p:nvPr userDrawn="1"/>
        </p:nvSpPr>
        <p:spPr>
          <a:xfrm>
            <a:off x="7347859" y="2096604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CA2F2795-82B1-C6CD-C074-09ECA9AC4B45}"/>
              </a:ext>
            </a:extLst>
          </p:cNvPr>
          <p:cNvSpPr/>
          <p:nvPr userDrawn="1"/>
        </p:nvSpPr>
        <p:spPr>
          <a:xfrm>
            <a:off x="3635829" y="4235587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F1A1E695-2082-600C-E0DF-66430B81790D}"/>
              </a:ext>
            </a:extLst>
          </p:cNvPr>
          <p:cNvSpPr/>
          <p:nvPr userDrawn="1"/>
        </p:nvSpPr>
        <p:spPr>
          <a:xfrm>
            <a:off x="7347859" y="4235587"/>
            <a:ext cx="1208314" cy="1214872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spc="-150" dirty="0"/>
          </a:p>
        </p:txBody>
      </p:sp>
      <p:sp>
        <p:nvSpPr>
          <p:cNvPr id="14" name="텍스트 개체 틀 5">
            <a:extLst>
              <a:ext uri="{FF2B5EF4-FFF2-40B4-BE49-F238E27FC236}">
                <a16:creationId xmlns:a16="http://schemas.microsoft.com/office/drawing/2014/main" id="{DF890E30-B114-B12F-350D-861FF63BC0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51274" y="2514402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5" name="텍스트 개체 틀 5">
            <a:extLst>
              <a:ext uri="{FF2B5EF4-FFF2-40B4-BE49-F238E27FC236}">
                <a16:creationId xmlns:a16="http://schemas.microsoft.com/office/drawing/2014/main" id="{27019440-0F81-552E-A64D-2DE2F2ED461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39244" y="4624604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6" name="텍스트 개체 틀 5">
            <a:extLst>
              <a:ext uri="{FF2B5EF4-FFF2-40B4-BE49-F238E27FC236}">
                <a16:creationId xmlns:a16="http://schemas.microsoft.com/office/drawing/2014/main" id="{ECA4F2C9-E444-037B-7174-FDFF160FBE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51274" y="4624604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7" name="텍스트 개체 틀 5">
            <a:extLst>
              <a:ext uri="{FF2B5EF4-FFF2-40B4-BE49-F238E27FC236}">
                <a16:creationId xmlns:a16="http://schemas.microsoft.com/office/drawing/2014/main" id="{922526D4-34A0-8AB9-6D4E-91DC1536610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39244" y="2503842"/>
            <a:ext cx="1001484" cy="587375"/>
          </a:xfrm>
        </p:spPr>
        <p:txBody>
          <a:bodyPr>
            <a:noAutofit/>
          </a:bodyPr>
          <a:lstStyle>
            <a:lvl1pPr algn="ctr">
              <a:buNone/>
              <a:defRPr sz="2000" b="1" i="0">
                <a:solidFill>
                  <a:schemeClr val="bg1"/>
                </a:solidFill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</a:p>
        </p:txBody>
      </p:sp>
      <p:sp>
        <p:nvSpPr>
          <p:cNvPr id="18" name="텍스트 개체 틀 5">
            <a:extLst>
              <a:ext uri="{FF2B5EF4-FFF2-40B4-BE49-F238E27FC236}">
                <a16:creationId xmlns:a16="http://schemas.microsoft.com/office/drawing/2014/main" id="{BA3469DA-A47B-B8E2-8D8A-9830D3CBF8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2210154"/>
            <a:ext cx="2558142" cy="587375"/>
          </a:xfrm>
        </p:spPr>
        <p:txBody>
          <a:bodyPr>
            <a:noAutofit/>
          </a:bodyPr>
          <a:lstStyle>
            <a:lvl1pPr algn="r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19" name="텍스트 개체 틀 5">
            <a:extLst>
              <a:ext uri="{FF2B5EF4-FFF2-40B4-BE49-F238E27FC236}">
                <a16:creationId xmlns:a16="http://schemas.microsoft.com/office/drawing/2014/main" id="{27678C7C-F036-AED8-2E92-216D2CAEC35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8008" y="4330916"/>
            <a:ext cx="2558142" cy="587375"/>
          </a:xfrm>
        </p:spPr>
        <p:txBody>
          <a:bodyPr>
            <a:noAutofit/>
          </a:bodyPr>
          <a:lstStyle>
            <a:lvl1pPr algn="r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20" name="텍스트 개체 틀 5">
            <a:extLst>
              <a:ext uri="{FF2B5EF4-FFF2-40B4-BE49-F238E27FC236}">
                <a16:creationId xmlns:a16="http://schemas.microsoft.com/office/drawing/2014/main" id="{BB4C8E5C-5300-D03D-F607-0D1BE09F865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760278" y="4491753"/>
            <a:ext cx="2558142" cy="587375"/>
          </a:xfrm>
        </p:spPr>
        <p:txBody>
          <a:bodyPr>
            <a:noAutofit/>
          </a:bodyPr>
          <a:lstStyle>
            <a:lvl1pPr algn="l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21" name="텍스트 개체 틀 5">
            <a:extLst>
              <a:ext uri="{FF2B5EF4-FFF2-40B4-BE49-F238E27FC236}">
                <a16:creationId xmlns:a16="http://schemas.microsoft.com/office/drawing/2014/main" id="{9EA779E2-576F-E8F7-95E2-830018D9D15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795658" y="2208882"/>
            <a:ext cx="2558142" cy="587375"/>
          </a:xfrm>
        </p:spPr>
        <p:txBody>
          <a:bodyPr>
            <a:noAutofit/>
          </a:bodyPr>
          <a:lstStyle>
            <a:lvl1pPr algn="l">
              <a:buNone/>
              <a:defRPr sz="2000" b="0" i="0">
                <a:solidFill>
                  <a:schemeClr val="tx1"/>
                </a:solidFill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키워드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키워드를 입력하다</a:t>
            </a:r>
            <a:endParaRPr kumimoji="1" lang="en-US" altLang="ko-KR" dirty="0"/>
          </a:p>
          <a:p>
            <a:pPr lvl="0"/>
            <a:r>
              <a:rPr kumimoji="1" lang="ko-KR" altLang="en-US" dirty="0"/>
              <a:t>정보를 더 입력가능</a:t>
            </a:r>
            <a:endParaRPr kumimoji="1" lang="en-US" altLang="ko-KR" dirty="0"/>
          </a:p>
        </p:txBody>
      </p:sp>
      <p:sp>
        <p:nvSpPr>
          <p:cNvPr id="22" name="그림 개체 틀 11">
            <a:extLst>
              <a:ext uri="{FF2B5EF4-FFF2-40B4-BE49-F238E27FC236}">
                <a16:creationId xmlns:a16="http://schemas.microsoft.com/office/drawing/2014/main" id="{2A6D5167-A7AF-7717-5AAA-D0834851FD8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09737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포인트 키워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106E78-EC59-59C5-0D59-1073B3FD6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/>
              <a:t>포인트 키워드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038B112D-4948-46D6-3F5D-A24C8BCB69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9C3CEBC-81FB-5F5E-4709-16B65A39B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276FA263-5D65-935E-5941-9027C36AF2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779588"/>
            <a:ext cx="10515600" cy="6477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kumimoji="1" lang="ko-KR" altLang="en-US" dirty="0"/>
              <a:t>포인트 키워드와 연관된 내용을 입력하세요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7" name="그림 개체 틀 11">
            <a:extLst>
              <a:ext uri="{FF2B5EF4-FFF2-40B4-BE49-F238E27FC236}">
                <a16:creationId xmlns:a16="http://schemas.microsoft.com/office/drawing/2014/main" id="{21914883-C237-324A-954A-1C6DFB1F2F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25F3047-CEFE-2ACF-75DD-F7E5561C60C4}"/>
              </a:ext>
            </a:extLst>
          </p:cNvPr>
          <p:cNvSpPr/>
          <p:nvPr userDrawn="1"/>
        </p:nvSpPr>
        <p:spPr>
          <a:xfrm>
            <a:off x="838199" y="2579914"/>
            <a:ext cx="4930777" cy="34072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A8E47AE-2A13-A7EA-7E50-46B7ED0083B2}"/>
              </a:ext>
            </a:extLst>
          </p:cNvPr>
          <p:cNvSpPr/>
          <p:nvPr userDrawn="1"/>
        </p:nvSpPr>
        <p:spPr>
          <a:xfrm>
            <a:off x="838200" y="2569029"/>
            <a:ext cx="4930776" cy="5893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5" name="텍스트 개체 틀 14">
            <a:extLst>
              <a:ext uri="{FF2B5EF4-FFF2-40B4-BE49-F238E27FC236}">
                <a16:creationId xmlns:a16="http://schemas.microsoft.com/office/drawing/2014/main" id="{2317C860-D46B-3FB9-BA68-49957C47EFE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10631" y="3271725"/>
            <a:ext cx="3385911" cy="423863"/>
          </a:xfrm>
        </p:spPr>
        <p:txBody>
          <a:bodyPr/>
          <a:lstStyle>
            <a:lvl1pPr algn="ctr">
              <a:buNone/>
              <a:defRPr b="1"/>
            </a:lvl1pPr>
          </a:lstStyle>
          <a:p>
            <a:pPr lvl="0"/>
            <a:r>
              <a:rPr kumimoji="1" lang="ko-KR" altLang="en-US" dirty="0"/>
              <a:t>주제를 입력하십시오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17" name="내용 개체 틀 16">
            <a:extLst>
              <a:ext uri="{FF2B5EF4-FFF2-40B4-BE49-F238E27FC236}">
                <a16:creationId xmlns:a16="http://schemas.microsoft.com/office/drawing/2014/main" id="{F03A354B-084D-7EE7-985A-38CBE21700D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610631" y="3887697"/>
            <a:ext cx="3385911" cy="1676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kumimoji="1" lang="ko-KR" altLang="en-US" dirty="0"/>
              <a:t>내용을 입력하세요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8F82758E-B970-0102-8BC6-9078BD1266E8}"/>
              </a:ext>
            </a:extLst>
          </p:cNvPr>
          <p:cNvSpPr/>
          <p:nvPr userDrawn="1"/>
        </p:nvSpPr>
        <p:spPr>
          <a:xfrm>
            <a:off x="6423023" y="2614748"/>
            <a:ext cx="4930777" cy="34072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5D32DF6-9D1F-E59F-CE0B-975570748CDD}"/>
              </a:ext>
            </a:extLst>
          </p:cNvPr>
          <p:cNvSpPr/>
          <p:nvPr userDrawn="1"/>
        </p:nvSpPr>
        <p:spPr>
          <a:xfrm>
            <a:off x="6423023" y="2603863"/>
            <a:ext cx="4930777" cy="5893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6" name="텍스트 개체 틀 14">
            <a:extLst>
              <a:ext uri="{FF2B5EF4-FFF2-40B4-BE49-F238E27FC236}">
                <a16:creationId xmlns:a16="http://schemas.microsoft.com/office/drawing/2014/main" id="{26C2B03A-5B89-27FC-6F6E-EF46F693E4E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95458" y="3271725"/>
            <a:ext cx="3385911" cy="423863"/>
          </a:xfrm>
        </p:spPr>
        <p:txBody>
          <a:bodyPr/>
          <a:lstStyle>
            <a:lvl1pPr algn="ctr">
              <a:buNone/>
              <a:defRPr b="1"/>
            </a:lvl1pPr>
          </a:lstStyle>
          <a:p>
            <a:pPr lvl="0"/>
            <a:r>
              <a:rPr kumimoji="1" lang="ko-KR" altLang="en-US" dirty="0"/>
              <a:t>주제를 입력하십시오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27" name="내용 개체 틀 16">
            <a:extLst>
              <a:ext uri="{FF2B5EF4-FFF2-40B4-BE49-F238E27FC236}">
                <a16:creationId xmlns:a16="http://schemas.microsoft.com/office/drawing/2014/main" id="{E2EF7303-A983-2559-9A01-308F80A29CE7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195458" y="3887697"/>
            <a:ext cx="3385911" cy="1676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kumimoji="1" lang="ko-KR" altLang="en-US" dirty="0"/>
              <a:t>내용을 입력하세요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8224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 전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4D96FA-627A-4296-DF08-454A540B4B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/>
              <a:t>표 전용 슬라이드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9B61B48-AEC2-EE89-95E9-FCC15648EA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52BDA21-12A1-082B-E4D3-476FF097F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표 개체 틀 5">
            <a:extLst>
              <a:ext uri="{FF2B5EF4-FFF2-40B4-BE49-F238E27FC236}">
                <a16:creationId xmlns:a16="http://schemas.microsoft.com/office/drawing/2014/main" id="{BA82289A-1E00-573C-06FC-B42B2CE8A0F7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838200" y="1970088"/>
            <a:ext cx="5932488" cy="3995737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58F5DB77-C2E0-2032-197C-935C26768E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45313" y="1970088"/>
            <a:ext cx="4408487" cy="3995737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10" name="그림 개체 틀 11">
            <a:extLst>
              <a:ext uri="{FF2B5EF4-FFF2-40B4-BE49-F238E27FC236}">
                <a16:creationId xmlns:a16="http://schemas.microsoft.com/office/drawing/2014/main" id="{E13577CB-923F-2DF6-7547-44011666040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9686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끝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864979-274B-A29F-325D-D40926BFF8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762" y="1299498"/>
            <a:ext cx="4873214" cy="892175"/>
          </a:xfrm>
        </p:spPr>
        <p:txBody>
          <a:bodyPr>
            <a:noAutofit/>
          </a:bodyPr>
          <a:lstStyle>
            <a:lvl1pPr>
              <a:defRPr sz="6600"/>
            </a:lvl1pPr>
          </a:lstStyle>
          <a:p>
            <a:r>
              <a:rPr kumimoji="1" lang="en-US" altLang="ko-KR" dirty="0"/>
              <a:t>Thank You</a:t>
            </a:r>
            <a:endParaRPr kumimoji="1"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06CA043-C47D-BAED-CC34-F164FB6D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0725" y="6065892"/>
            <a:ext cx="4114800" cy="365125"/>
          </a:xfrm>
        </p:spPr>
        <p:txBody>
          <a:bodyPr/>
          <a:lstStyle/>
          <a:p>
            <a:r>
              <a:rPr kumimoji="1" lang="ko-KR" altLang="en-US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담당자 또는 발표자 성함</a:t>
            </a:r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D06EAD3B-95FF-0B79-F75B-BA19FF95CF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762" y="2216618"/>
            <a:ext cx="4690371" cy="892175"/>
          </a:xfrm>
        </p:spPr>
        <p:txBody>
          <a:bodyPr>
            <a:normAutofit/>
          </a:bodyPr>
          <a:lstStyle>
            <a:lvl1pPr>
              <a:buNone/>
              <a:defRPr sz="4800"/>
            </a:lvl1pPr>
          </a:lstStyle>
          <a:p>
            <a:pPr lvl="0"/>
            <a:r>
              <a:rPr kumimoji="1" lang="ko-KR" altLang="en-US" dirty="0"/>
              <a:t>감사합니다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47772A10-C108-A3DF-F85E-E4A40D0967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3776663"/>
            <a:ext cx="5195981" cy="407987"/>
          </a:xfrm>
        </p:spPr>
        <p:txBody>
          <a:bodyPr/>
          <a:lstStyle>
            <a:lvl1pPr>
              <a:buNone/>
              <a:defRPr spc="-150"/>
            </a:lvl1pPr>
          </a:lstStyle>
          <a:p>
            <a:pPr lvl="0"/>
            <a:r>
              <a:rPr kumimoji="1" lang="ko-KR" altLang="en-US" dirty="0"/>
              <a:t>이곳에 프로젝트 명을 입력해 주십시오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2F12678F-9F6B-EAE1-8586-C625F49CD394}"/>
              </a:ext>
            </a:extLst>
          </p:cNvPr>
          <p:cNvSpPr/>
          <p:nvPr userDrawn="1"/>
        </p:nvSpPr>
        <p:spPr>
          <a:xfrm>
            <a:off x="548640" y="355002"/>
            <a:ext cx="6841864" cy="753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4" name="미디어 개체 틀 13">
            <a:extLst>
              <a:ext uri="{FF2B5EF4-FFF2-40B4-BE49-F238E27FC236}">
                <a16:creationId xmlns:a16="http://schemas.microsoft.com/office/drawing/2014/main" id="{404465C9-0C68-A698-CB5E-12D3EEC14513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6390042" y="0"/>
            <a:ext cx="5801958" cy="6858000"/>
          </a:xfrm>
          <a:solidFill>
            <a:schemeClr val="accent6">
              <a:lumMod val="50000"/>
            </a:schemeClr>
          </a:solidFill>
        </p:spPr>
        <p:txBody>
          <a:bodyPr/>
          <a:lstStyle/>
          <a:p>
            <a:endParaRPr kumimoji="1" lang="ko-KR" altLang="en-US"/>
          </a:p>
        </p:txBody>
      </p:sp>
      <p:sp>
        <p:nvSpPr>
          <p:cNvPr id="15" name="그림 개체 틀 11">
            <a:extLst>
              <a:ext uri="{FF2B5EF4-FFF2-40B4-BE49-F238E27FC236}">
                <a16:creationId xmlns:a16="http://schemas.microsoft.com/office/drawing/2014/main" id="{08D7EAD8-D780-79B0-563B-44D5E8304E3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0725" y="517968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3165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 2(디자인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4DD11E-F47B-D3F0-31D6-8CD187B29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914" y="1308975"/>
            <a:ext cx="10678886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20E57B2-AA29-EBB8-2E43-3DC5D165D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914" y="3807312"/>
            <a:ext cx="1067888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 dirty="0"/>
              <a:t>클릭하여 마스터 부제목 스타일 편집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54163125-4CA1-A6E9-A2FB-F5F5C9CE47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74914" y="6358552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 dirty="0"/>
              <a:t>정원</a:t>
            </a:r>
            <a:r>
              <a:rPr kumimoji="1" lang="en-US" altLang="ko-KR" dirty="0"/>
              <a:t>PPT </a:t>
            </a:r>
            <a:r>
              <a:rPr kumimoji="1" lang="ko-KR" altLang="en-US" dirty="0"/>
              <a:t>템플릿</a:t>
            </a:r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AF98C2CA-2702-FEF1-3BDB-635D4E92FA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6FF90FCE-0F1B-A5A9-64E7-273853020E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2092DDA9-DEEF-3738-EF4F-6D290E183950}"/>
              </a:ext>
            </a:extLst>
          </p:cNvPr>
          <p:cNvSpPr/>
          <p:nvPr userDrawn="1"/>
        </p:nvSpPr>
        <p:spPr>
          <a:xfrm>
            <a:off x="625314" y="6071004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0012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04381A-2FEE-B1C1-87BE-94340D4594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ko-KR" altLang="en-US" dirty="0"/>
              <a:t>목차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F474E9F-5C89-578B-647A-C047416A06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3EA8657-A2FF-8DBC-F71A-C89DDAB46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781B0459-C7F6-0427-538F-921170BA0B2A}"/>
              </a:ext>
            </a:extLst>
          </p:cNvPr>
          <p:cNvSpPr/>
          <p:nvPr userDrawn="1"/>
        </p:nvSpPr>
        <p:spPr>
          <a:xfrm>
            <a:off x="2143626" y="1163163"/>
            <a:ext cx="1503948" cy="39704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" altLang="ko-KR" dirty="0"/>
              <a:t>CHAPTER</a:t>
            </a:r>
            <a:endParaRPr kumimoji="1"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80685200-3310-F9D9-5707-EF72A00765E5}"/>
              </a:ext>
            </a:extLst>
          </p:cNvPr>
          <p:cNvSpPr/>
          <p:nvPr userDrawn="1"/>
        </p:nvSpPr>
        <p:spPr>
          <a:xfrm>
            <a:off x="926432" y="2045368"/>
            <a:ext cx="1217194" cy="103471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5400" dirty="0"/>
              <a:t>01</a:t>
            </a:r>
            <a:endParaRPr kumimoji="1" lang="ko-KR" altLang="en-US" sz="54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ACD5400-595B-61C0-644F-407DFC6ADDC6}"/>
              </a:ext>
            </a:extLst>
          </p:cNvPr>
          <p:cNvSpPr/>
          <p:nvPr userDrawn="1"/>
        </p:nvSpPr>
        <p:spPr>
          <a:xfrm>
            <a:off x="928437" y="3429000"/>
            <a:ext cx="1217194" cy="103471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5400" dirty="0"/>
              <a:t>02</a:t>
            </a:r>
            <a:endParaRPr kumimoji="1" lang="ko-KR" altLang="en-US" sz="540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112308D-2913-3C3F-CD19-804E773688EE}"/>
              </a:ext>
            </a:extLst>
          </p:cNvPr>
          <p:cNvSpPr/>
          <p:nvPr userDrawn="1"/>
        </p:nvSpPr>
        <p:spPr>
          <a:xfrm>
            <a:off x="926432" y="4812632"/>
            <a:ext cx="1217194" cy="103471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z="5400" dirty="0"/>
              <a:t>03</a:t>
            </a:r>
            <a:endParaRPr kumimoji="1" lang="ko-KR" altLang="en-US" sz="5400" dirty="0"/>
          </a:p>
        </p:txBody>
      </p:sp>
      <p:sp>
        <p:nvSpPr>
          <p:cNvPr id="16" name="텍스트 개체 틀 15">
            <a:extLst>
              <a:ext uri="{FF2B5EF4-FFF2-40B4-BE49-F238E27FC236}">
                <a16:creationId xmlns:a16="http://schemas.microsoft.com/office/drawing/2014/main" id="{42614CBD-8A25-4ED2-6F46-624EA82328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38387" y="2066876"/>
            <a:ext cx="3576637" cy="512763"/>
          </a:xfrm>
        </p:spPr>
        <p:txBody>
          <a:bodyPr/>
          <a:lstStyle>
            <a:lvl1pPr>
              <a:buNone/>
              <a:defRPr b="1" i="0"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챕터의 제목을 입력</a:t>
            </a:r>
          </a:p>
        </p:txBody>
      </p:sp>
      <p:sp>
        <p:nvSpPr>
          <p:cNvPr id="17" name="텍스트 개체 틀 15">
            <a:extLst>
              <a:ext uri="{FF2B5EF4-FFF2-40B4-BE49-F238E27FC236}">
                <a16:creationId xmlns:a16="http://schemas.microsoft.com/office/drawing/2014/main" id="{93FE3BB3-E1BE-3FBB-A2B4-8D061377D5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38387" y="3452838"/>
            <a:ext cx="3576637" cy="512763"/>
          </a:xfrm>
        </p:spPr>
        <p:txBody>
          <a:bodyPr/>
          <a:lstStyle>
            <a:lvl1pPr>
              <a:buNone/>
              <a:defRPr b="1" i="0"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챕터의 제목을 입력</a:t>
            </a:r>
          </a:p>
        </p:txBody>
      </p:sp>
      <p:sp>
        <p:nvSpPr>
          <p:cNvPr id="18" name="텍스트 개체 틀 15">
            <a:extLst>
              <a:ext uri="{FF2B5EF4-FFF2-40B4-BE49-F238E27FC236}">
                <a16:creationId xmlns:a16="http://schemas.microsoft.com/office/drawing/2014/main" id="{4B7A1921-287F-3B6F-C3AF-A4F12353E49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38387" y="4836470"/>
            <a:ext cx="3576637" cy="512763"/>
          </a:xfrm>
        </p:spPr>
        <p:txBody>
          <a:bodyPr/>
          <a:lstStyle>
            <a:lvl1pPr>
              <a:buNone/>
              <a:defRPr b="1" i="0">
                <a:latin typeface="Paperlogy 7 Bold" pitchFamily="2" charset="-127"/>
                <a:ea typeface="Paperlogy 7 Bold" pitchFamily="2" charset="-127"/>
              </a:defRPr>
            </a:lvl1pPr>
          </a:lstStyle>
          <a:p>
            <a:pPr lvl="0"/>
            <a:r>
              <a:rPr kumimoji="1" lang="ko-KR" altLang="en-US" dirty="0"/>
              <a:t>챕터의 제목을 입력</a:t>
            </a:r>
          </a:p>
        </p:txBody>
      </p:sp>
      <p:sp>
        <p:nvSpPr>
          <p:cNvPr id="20" name="텍스트 개체 틀 15">
            <a:extLst>
              <a:ext uri="{FF2B5EF4-FFF2-40B4-BE49-F238E27FC236}">
                <a16:creationId xmlns:a16="http://schemas.microsoft.com/office/drawing/2014/main" id="{5458B795-AAAF-280F-8649-EB13D697A76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38386" y="2616295"/>
            <a:ext cx="3576637" cy="512763"/>
          </a:xfrm>
        </p:spPr>
        <p:txBody>
          <a:bodyPr>
            <a:normAutofit/>
          </a:bodyPr>
          <a:lstStyle>
            <a:lvl1pPr>
              <a:buNone/>
              <a:defRPr sz="2000" b="0" i="0"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챕터의 내용을 입력</a:t>
            </a:r>
          </a:p>
        </p:txBody>
      </p:sp>
      <p:sp>
        <p:nvSpPr>
          <p:cNvPr id="21" name="텍스트 개체 틀 15">
            <a:extLst>
              <a:ext uri="{FF2B5EF4-FFF2-40B4-BE49-F238E27FC236}">
                <a16:creationId xmlns:a16="http://schemas.microsoft.com/office/drawing/2014/main" id="{50AA2538-B2F7-0FC4-B2AB-7B87070B5A6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338385" y="3985356"/>
            <a:ext cx="3576637" cy="512763"/>
          </a:xfrm>
        </p:spPr>
        <p:txBody>
          <a:bodyPr>
            <a:normAutofit/>
          </a:bodyPr>
          <a:lstStyle>
            <a:lvl1pPr>
              <a:buNone/>
              <a:defRPr sz="2000" b="0" i="0"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챕터의 내용을 입력</a:t>
            </a:r>
          </a:p>
        </p:txBody>
      </p:sp>
      <p:sp>
        <p:nvSpPr>
          <p:cNvPr id="22" name="텍스트 개체 틀 15">
            <a:extLst>
              <a:ext uri="{FF2B5EF4-FFF2-40B4-BE49-F238E27FC236}">
                <a16:creationId xmlns:a16="http://schemas.microsoft.com/office/drawing/2014/main" id="{84B95505-E23E-BD82-B1CC-164479DFEFA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38384" y="5400741"/>
            <a:ext cx="3576637" cy="512763"/>
          </a:xfrm>
        </p:spPr>
        <p:txBody>
          <a:bodyPr>
            <a:normAutofit/>
          </a:bodyPr>
          <a:lstStyle>
            <a:lvl1pPr>
              <a:buNone/>
              <a:defRPr sz="2000" b="0" i="0">
                <a:latin typeface="Paperlogy 5 Medium" pitchFamily="2" charset="-127"/>
                <a:ea typeface="Paperlogy 5 Medium" pitchFamily="2" charset="-127"/>
              </a:defRPr>
            </a:lvl1pPr>
          </a:lstStyle>
          <a:p>
            <a:pPr lvl="0"/>
            <a:r>
              <a:rPr kumimoji="1" lang="ko-KR" altLang="en-US" dirty="0"/>
              <a:t>챕터의 내용을 입력</a:t>
            </a:r>
          </a:p>
        </p:txBody>
      </p:sp>
      <p:sp>
        <p:nvSpPr>
          <p:cNvPr id="6" name="그림 개체 틀 11">
            <a:extLst>
              <a:ext uri="{FF2B5EF4-FFF2-40B4-BE49-F238E27FC236}">
                <a16:creationId xmlns:a16="http://schemas.microsoft.com/office/drawing/2014/main" id="{976FAED2-28B9-9BA7-9542-C745713429F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27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챕터별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F8E9F1-B16E-3C56-C6EF-3C849CFECC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44496"/>
            <a:ext cx="10515600" cy="3118218"/>
          </a:xfrm>
        </p:spPr>
        <p:txBody>
          <a:bodyPr>
            <a:noAutofit/>
          </a:bodyPr>
          <a:lstStyle>
            <a:lvl1pPr algn="ctr">
              <a:defRPr sz="7200"/>
            </a:lvl1pPr>
          </a:lstStyle>
          <a:p>
            <a:br>
              <a:rPr kumimoji="1" lang="en-US" altLang="ko-KR" dirty="0"/>
            </a:br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A328642-BA1E-3795-A47D-41313FA246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1D7288B-CD93-7F62-DB18-AEED582B7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AB55CAA-2462-54CC-CE59-8E04A03C4EA5}"/>
              </a:ext>
            </a:extLst>
          </p:cNvPr>
          <p:cNvSpPr/>
          <p:nvPr userDrawn="1"/>
        </p:nvSpPr>
        <p:spPr>
          <a:xfrm>
            <a:off x="4659000" y="1765047"/>
            <a:ext cx="2873999" cy="39704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" altLang="ko-KR" dirty="0"/>
              <a:t>CHAPTER</a:t>
            </a:r>
            <a:r>
              <a:rPr kumimoji="1" lang="ko-KR" altLang="en-US" dirty="0"/>
              <a:t> </a:t>
            </a:r>
            <a:r>
              <a:rPr kumimoji="1" lang="en-US" altLang="ko-KR" dirty="0"/>
              <a:t>01</a:t>
            </a:r>
            <a:endParaRPr kumimoji="1"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34FACB68-79D3-70D4-D10D-0140EBA0D16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4062413"/>
            <a:ext cx="10515600" cy="1887537"/>
          </a:xfrm>
        </p:spPr>
        <p:txBody>
          <a:bodyPr/>
          <a:lstStyle>
            <a:lvl1pPr algn="ctr">
              <a:buNone/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kumimoji="1" lang="ko-KR" altLang="en-US" dirty="0"/>
              <a:t>마스터 텍스트 스타일을 편집하려면 클릭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C0629D4-4743-9093-9E01-2597ED86DCBA}"/>
              </a:ext>
            </a:extLst>
          </p:cNvPr>
          <p:cNvSpPr/>
          <p:nvPr userDrawn="1"/>
        </p:nvSpPr>
        <p:spPr>
          <a:xfrm>
            <a:off x="651587" y="6029348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6" name="그림 개체 틀 11">
            <a:extLst>
              <a:ext uri="{FF2B5EF4-FFF2-40B4-BE49-F238E27FC236}">
                <a16:creationId xmlns:a16="http://schemas.microsoft.com/office/drawing/2014/main" id="{62E3BE14-9738-73A2-3EDB-C23B476438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7206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본문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579C4B-35CE-31E4-CECC-987A1B5C0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E7C49C5D-3F5D-B040-FF16-1E666BE63A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9232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성과 보고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C6AE7C-76B4-BBA7-5B50-77C8150C49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ko-KR" dirty="0"/>
              <a:t>20</a:t>
            </a:r>
            <a:r>
              <a:rPr kumimoji="1" lang="ko-KR" altLang="en-US" dirty="0"/>
              <a:t> </a:t>
            </a:r>
            <a:r>
              <a:rPr kumimoji="1" lang="ko-KR" altLang="en-US" dirty="0" err="1"/>
              <a:t>ㅇㅇ</a:t>
            </a:r>
            <a:r>
              <a:rPr kumimoji="1" lang="ko-KR" altLang="en-US" dirty="0"/>
              <a:t> 년 마케팅 성과 요약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4C7B965-C84C-6581-A6D3-B28B0274FD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9F9BD4C-7F49-60C3-D0CA-B4637A8E4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1177D3E-3824-AF54-6A02-94061EA4B809}"/>
              </a:ext>
            </a:extLst>
          </p:cNvPr>
          <p:cNvSpPr/>
          <p:nvPr userDrawn="1"/>
        </p:nvSpPr>
        <p:spPr>
          <a:xfrm>
            <a:off x="1136780" y="2066195"/>
            <a:ext cx="2390192" cy="11196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D2280C7-E87A-8C60-CBB0-7648C2E886B3}"/>
              </a:ext>
            </a:extLst>
          </p:cNvPr>
          <p:cNvSpPr/>
          <p:nvPr userDrawn="1"/>
        </p:nvSpPr>
        <p:spPr>
          <a:xfrm>
            <a:off x="1136780" y="2178163"/>
            <a:ext cx="2390192" cy="39240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14" name="직선 연결선[R] 13">
            <a:extLst>
              <a:ext uri="{FF2B5EF4-FFF2-40B4-BE49-F238E27FC236}">
                <a16:creationId xmlns:a16="http://schemas.microsoft.com/office/drawing/2014/main" id="{61D85E92-7362-D820-3086-DF6A29DAEFE0}"/>
              </a:ext>
            </a:extLst>
          </p:cNvPr>
          <p:cNvCxnSpPr>
            <a:cxnSpLocks/>
          </p:cNvCxnSpPr>
          <p:nvPr userDrawn="1"/>
        </p:nvCxnSpPr>
        <p:spPr>
          <a:xfrm>
            <a:off x="1702060" y="2698748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F61C2BC-683A-3203-22AC-B2B61ABA596F}"/>
              </a:ext>
            </a:extLst>
          </p:cNvPr>
          <p:cNvSpPr txBox="1"/>
          <p:nvPr userDrawn="1"/>
        </p:nvSpPr>
        <p:spPr>
          <a:xfrm>
            <a:off x="1688110" y="232941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673AB8-E695-1F9E-1CB9-C7D8AC023BE0}"/>
              </a:ext>
            </a:extLst>
          </p:cNvPr>
          <p:cNvSpPr txBox="1"/>
          <p:nvPr userDrawn="1"/>
        </p:nvSpPr>
        <p:spPr>
          <a:xfrm>
            <a:off x="1595136" y="2903631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51BDD7-ABB8-02FB-3A71-7A85D51DB233}"/>
              </a:ext>
            </a:extLst>
          </p:cNvPr>
          <p:cNvSpPr txBox="1"/>
          <p:nvPr userDrawn="1"/>
        </p:nvSpPr>
        <p:spPr>
          <a:xfrm>
            <a:off x="1397165" y="4367764"/>
            <a:ext cx="18694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chemeClr val="accent6">
                    <a:lumMod val="50000"/>
                  </a:schemeClr>
                </a:solidFill>
                <a:latin typeface="Paperlogy 7 Bold" pitchFamily="2" charset="-127"/>
                <a:ea typeface="Paperlogy 7 Bold" pitchFamily="2" charset="-127"/>
              </a:rPr>
              <a:t>Affter</a:t>
            </a:r>
            <a:endParaRPr kumimoji="1" lang="en-US" altLang="ko-KR" b="1" i="0" spc="-150" dirty="0">
              <a:solidFill>
                <a:schemeClr val="accent6">
                  <a:lumMod val="50000"/>
                </a:schemeClr>
              </a:solidFill>
              <a:latin typeface="Paperlogy 7 Bold" pitchFamily="2" charset="-127"/>
              <a:ea typeface="Paperlogy 7 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chemeClr val="accent6">
                    <a:lumMod val="50000"/>
                  </a:schemeClr>
                </a:solidFill>
                <a:latin typeface="Paperlogy 7 Bold" pitchFamily="2" charset="-127"/>
                <a:ea typeface="Paperlogy 7 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chemeClr val="accent6">
                    <a:lumMod val="50000"/>
                  </a:schemeClr>
                </a:solidFill>
                <a:latin typeface="Paperlogy 7 Bold" pitchFamily="2" charset="-127"/>
                <a:ea typeface="Paperlogy 7 Bold" pitchFamily="2" charset="-127"/>
              </a:rPr>
              <a:t>명</a:t>
            </a:r>
          </a:p>
        </p:txBody>
      </p:sp>
      <p:sp>
        <p:nvSpPr>
          <p:cNvPr id="24" name="아래쪽 화살표[D] 23">
            <a:extLst>
              <a:ext uri="{FF2B5EF4-FFF2-40B4-BE49-F238E27FC236}">
                <a16:creationId xmlns:a16="http://schemas.microsoft.com/office/drawing/2014/main" id="{7A636C2F-3F28-4B74-874B-EDFAF09D634E}"/>
              </a:ext>
            </a:extLst>
          </p:cNvPr>
          <p:cNvSpPr/>
          <p:nvPr userDrawn="1"/>
        </p:nvSpPr>
        <p:spPr>
          <a:xfrm>
            <a:off x="2089280" y="3676239"/>
            <a:ext cx="485192" cy="58447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5" name="모서리가 둥근 직사각형 24">
            <a:extLst>
              <a:ext uri="{FF2B5EF4-FFF2-40B4-BE49-F238E27FC236}">
                <a16:creationId xmlns:a16="http://schemas.microsoft.com/office/drawing/2014/main" id="{4A3BED8C-65DF-0D34-2C19-AD6E93436DB4}"/>
              </a:ext>
            </a:extLst>
          </p:cNvPr>
          <p:cNvSpPr/>
          <p:nvPr userDrawn="1"/>
        </p:nvSpPr>
        <p:spPr>
          <a:xfrm>
            <a:off x="1641411" y="5408997"/>
            <a:ext cx="1380931" cy="390654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116B3898-A3C3-0E2C-F6F7-EB3F131F833E}"/>
              </a:ext>
            </a:extLst>
          </p:cNvPr>
          <p:cNvSpPr/>
          <p:nvPr userDrawn="1"/>
        </p:nvSpPr>
        <p:spPr>
          <a:xfrm>
            <a:off x="3689465" y="2067232"/>
            <a:ext cx="2390192" cy="11196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6C485A67-91B2-EA09-7AC7-FAD5AC087860}"/>
              </a:ext>
            </a:extLst>
          </p:cNvPr>
          <p:cNvSpPr/>
          <p:nvPr userDrawn="1"/>
        </p:nvSpPr>
        <p:spPr>
          <a:xfrm>
            <a:off x="3689465" y="2179200"/>
            <a:ext cx="2390192" cy="3924058"/>
          </a:xfrm>
          <a:prstGeom prst="rect">
            <a:avLst/>
          </a:prstGeom>
          <a:solidFill>
            <a:srgbClr val="FFED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28" name="직선 연결선[R] 27">
            <a:extLst>
              <a:ext uri="{FF2B5EF4-FFF2-40B4-BE49-F238E27FC236}">
                <a16:creationId xmlns:a16="http://schemas.microsoft.com/office/drawing/2014/main" id="{49097A5A-6229-0BC7-1484-B9328D6117F9}"/>
              </a:ext>
            </a:extLst>
          </p:cNvPr>
          <p:cNvCxnSpPr>
            <a:cxnSpLocks/>
          </p:cNvCxnSpPr>
          <p:nvPr userDrawn="1"/>
        </p:nvCxnSpPr>
        <p:spPr>
          <a:xfrm>
            <a:off x="4254745" y="2699785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05ECD50-8235-A3ED-CEEE-66D21D108067}"/>
              </a:ext>
            </a:extLst>
          </p:cNvPr>
          <p:cNvSpPr txBox="1"/>
          <p:nvPr userDrawn="1"/>
        </p:nvSpPr>
        <p:spPr>
          <a:xfrm>
            <a:off x="4240795" y="2330453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5F96D3-086B-7CC2-CE9E-B5C0F8369CDF}"/>
              </a:ext>
            </a:extLst>
          </p:cNvPr>
          <p:cNvSpPr txBox="1"/>
          <p:nvPr userDrawn="1"/>
        </p:nvSpPr>
        <p:spPr>
          <a:xfrm>
            <a:off x="4147821" y="2904668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76B9E2-5D09-EC7A-4312-53E11180C47B}"/>
              </a:ext>
            </a:extLst>
          </p:cNvPr>
          <p:cNvSpPr txBox="1"/>
          <p:nvPr userDrawn="1"/>
        </p:nvSpPr>
        <p:spPr>
          <a:xfrm>
            <a:off x="3945041" y="4368801"/>
            <a:ext cx="18790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rgbClr val="FFC000"/>
                </a:solidFill>
                <a:latin typeface="Paperlogy 8 ExtraBold" pitchFamily="2" charset="-127"/>
                <a:ea typeface="Paperlogy 8 ExtraBold" pitchFamily="2" charset="-127"/>
              </a:rPr>
              <a:t>Affter</a:t>
            </a:r>
            <a:endParaRPr kumimoji="1" lang="en-US" altLang="ko-KR" b="1" i="0" spc="-150" dirty="0">
              <a:solidFill>
                <a:srgbClr val="FFC000"/>
              </a:solidFill>
              <a:latin typeface="Paperlogy 8 ExtraBold" pitchFamily="2" charset="-127"/>
              <a:ea typeface="Paperlogy 8 Extra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rgbClr val="FFC000"/>
                </a:solidFill>
                <a:latin typeface="Paperlogy 8 ExtraBold" pitchFamily="2" charset="-127"/>
                <a:ea typeface="Paperlogy 8 Extra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rgbClr val="FFC000"/>
                </a:solidFill>
                <a:latin typeface="Paperlogy 8 ExtraBold" pitchFamily="2" charset="-127"/>
                <a:ea typeface="Paperlogy 8 ExtraBold" pitchFamily="2" charset="-127"/>
              </a:rPr>
              <a:t>명</a:t>
            </a:r>
          </a:p>
        </p:txBody>
      </p:sp>
      <p:sp>
        <p:nvSpPr>
          <p:cNvPr id="32" name="아래쪽 화살표[D] 31">
            <a:extLst>
              <a:ext uri="{FF2B5EF4-FFF2-40B4-BE49-F238E27FC236}">
                <a16:creationId xmlns:a16="http://schemas.microsoft.com/office/drawing/2014/main" id="{D6B41D4D-C7E9-E4B6-04C4-EC8B5F030057}"/>
              </a:ext>
            </a:extLst>
          </p:cNvPr>
          <p:cNvSpPr/>
          <p:nvPr userDrawn="1"/>
        </p:nvSpPr>
        <p:spPr>
          <a:xfrm>
            <a:off x="4641965" y="3677276"/>
            <a:ext cx="485192" cy="584472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3" name="모서리가 둥근 직사각형 32">
            <a:extLst>
              <a:ext uri="{FF2B5EF4-FFF2-40B4-BE49-F238E27FC236}">
                <a16:creationId xmlns:a16="http://schemas.microsoft.com/office/drawing/2014/main" id="{DFC04D2D-9F93-C2D6-65EB-DA10243CABB8}"/>
              </a:ext>
            </a:extLst>
          </p:cNvPr>
          <p:cNvSpPr/>
          <p:nvPr userDrawn="1"/>
        </p:nvSpPr>
        <p:spPr>
          <a:xfrm>
            <a:off x="4194096" y="5410034"/>
            <a:ext cx="1380931" cy="390654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3703B7F8-96B8-04E3-F5B5-4D5E7FD9D518}"/>
              </a:ext>
            </a:extLst>
          </p:cNvPr>
          <p:cNvSpPr/>
          <p:nvPr userDrawn="1"/>
        </p:nvSpPr>
        <p:spPr>
          <a:xfrm>
            <a:off x="6242150" y="2078527"/>
            <a:ext cx="2390192" cy="11196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DE419AC3-EC45-CAC7-D88B-75FA5D329FCE}"/>
              </a:ext>
            </a:extLst>
          </p:cNvPr>
          <p:cNvSpPr/>
          <p:nvPr userDrawn="1"/>
        </p:nvSpPr>
        <p:spPr>
          <a:xfrm>
            <a:off x="6242150" y="2190495"/>
            <a:ext cx="2390192" cy="39240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36" name="직선 연결선[R] 35">
            <a:extLst>
              <a:ext uri="{FF2B5EF4-FFF2-40B4-BE49-F238E27FC236}">
                <a16:creationId xmlns:a16="http://schemas.microsoft.com/office/drawing/2014/main" id="{EF533FC2-15C8-9897-3067-3251CDA583CA}"/>
              </a:ext>
            </a:extLst>
          </p:cNvPr>
          <p:cNvCxnSpPr>
            <a:cxnSpLocks/>
          </p:cNvCxnSpPr>
          <p:nvPr userDrawn="1"/>
        </p:nvCxnSpPr>
        <p:spPr>
          <a:xfrm>
            <a:off x="6807430" y="2711080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85B978F-EC2A-CB43-5567-6A165944DFBF}"/>
              </a:ext>
            </a:extLst>
          </p:cNvPr>
          <p:cNvSpPr txBox="1"/>
          <p:nvPr userDrawn="1"/>
        </p:nvSpPr>
        <p:spPr>
          <a:xfrm>
            <a:off x="6793480" y="2341748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4B9D644-E6DD-AB5F-14C3-4B9DB0C3AAD3}"/>
              </a:ext>
            </a:extLst>
          </p:cNvPr>
          <p:cNvSpPr txBox="1"/>
          <p:nvPr userDrawn="1"/>
        </p:nvSpPr>
        <p:spPr>
          <a:xfrm>
            <a:off x="6700506" y="2915963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D2D4DDC-C6DF-BF3E-7AB6-9DCF0E5F96E0}"/>
              </a:ext>
            </a:extLst>
          </p:cNvPr>
          <p:cNvSpPr txBox="1"/>
          <p:nvPr userDrawn="1"/>
        </p:nvSpPr>
        <p:spPr>
          <a:xfrm>
            <a:off x="6497726" y="4380096"/>
            <a:ext cx="18790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rgbClr val="0070C0"/>
                </a:solidFill>
                <a:latin typeface="Paperlogy 8 ExtraBold" pitchFamily="2" charset="-127"/>
                <a:ea typeface="Paperlogy 8 ExtraBold" pitchFamily="2" charset="-127"/>
              </a:rPr>
              <a:t>Affer</a:t>
            </a:r>
            <a:endParaRPr kumimoji="1" lang="en-US" altLang="ko-KR" b="1" i="0" spc="-150" dirty="0">
              <a:solidFill>
                <a:srgbClr val="0070C0"/>
              </a:solidFill>
              <a:latin typeface="Paperlogy 8 ExtraBold" pitchFamily="2" charset="-127"/>
              <a:ea typeface="Paperlogy 8 Extra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rgbClr val="0070C0"/>
                </a:solidFill>
                <a:latin typeface="Paperlogy 8 ExtraBold" pitchFamily="2" charset="-127"/>
                <a:ea typeface="Paperlogy 8 Extra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rgbClr val="0070C0"/>
                </a:solidFill>
                <a:latin typeface="Paperlogy 8 ExtraBold" pitchFamily="2" charset="-127"/>
                <a:ea typeface="Paperlogy 8 ExtraBold" pitchFamily="2" charset="-127"/>
              </a:rPr>
              <a:t>명</a:t>
            </a:r>
          </a:p>
        </p:txBody>
      </p:sp>
      <p:sp>
        <p:nvSpPr>
          <p:cNvPr id="40" name="아래쪽 화살표[D] 39">
            <a:extLst>
              <a:ext uri="{FF2B5EF4-FFF2-40B4-BE49-F238E27FC236}">
                <a16:creationId xmlns:a16="http://schemas.microsoft.com/office/drawing/2014/main" id="{9186D9C2-22F2-0FE4-13F3-2C29CA72B098}"/>
              </a:ext>
            </a:extLst>
          </p:cNvPr>
          <p:cNvSpPr/>
          <p:nvPr userDrawn="1"/>
        </p:nvSpPr>
        <p:spPr>
          <a:xfrm>
            <a:off x="7194650" y="3688571"/>
            <a:ext cx="485192" cy="584472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41" name="모서리가 둥근 직사각형 40">
            <a:extLst>
              <a:ext uri="{FF2B5EF4-FFF2-40B4-BE49-F238E27FC236}">
                <a16:creationId xmlns:a16="http://schemas.microsoft.com/office/drawing/2014/main" id="{73487AF3-B6B7-5B57-F2FF-49CF5695D054}"/>
              </a:ext>
            </a:extLst>
          </p:cNvPr>
          <p:cNvSpPr/>
          <p:nvPr userDrawn="1"/>
        </p:nvSpPr>
        <p:spPr>
          <a:xfrm>
            <a:off x="6746781" y="5421329"/>
            <a:ext cx="1380931" cy="390654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359755D9-1BDE-640E-AB64-A86D9B30708E}"/>
              </a:ext>
            </a:extLst>
          </p:cNvPr>
          <p:cNvSpPr/>
          <p:nvPr userDrawn="1"/>
        </p:nvSpPr>
        <p:spPr>
          <a:xfrm>
            <a:off x="8800535" y="2078527"/>
            <a:ext cx="2390192" cy="11196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rgbClr val="7030A0"/>
              </a:solidFill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0B0A4993-02EA-ED77-D20F-26B706C992A8}"/>
              </a:ext>
            </a:extLst>
          </p:cNvPr>
          <p:cNvSpPr/>
          <p:nvPr userDrawn="1"/>
        </p:nvSpPr>
        <p:spPr>
          <a:xfrm>
            <a:off x="8800535" y="2190495"/>
            <a:ext cx="2390192" cy="39240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cxnSp>
        <p:nvCxnSpPr>
          <p:cNvPr id="44" name="직선 연결선[R] 43">
            <a:extLst>
              <a:ext uri="{FF2B5EF4-FFF2-40B4-BE49-F238E27FC236}">
                <a16:creationId xmlns:a16="http://schemas.microsoft.com/office/drawing/2014/main" id="{0794BA22-9146-891D-6B1B-BF369E3590D1}"/>
              </a:ext>
            </a:extLst>
          </p:cNvPr>
          <p:cNvCxnSpPr>
            <a:cxnSpLocks/>
          </p:cNvCxnSpPr>
          <p:nvPr userDrawn="1"/>
        </p:nvCxnSpPr>
        <p:spPr>
          <a:xfrm>
            <a:off x="9365815" y="2711080"/>
            <a:ext cx="125963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637D16E4-3618-256D-44F8-F5F978102B4F}"/>
              </a:ext>
            </a:extLst>
          </p:cNvPr>
          <p:cNvSpPr txBox="1"/>
          <p:nvPr userDrawn="1"/>
        </p:nvSpPr>
        <p:spPr>
          <a:xfrm>
            <a:off x="9351865" y="2341748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SNS </a:t>
            </a:r>
            <a:r>
              <a:rPr kumimoji="1" lang="ko-KR" altLang="en-US" dirty="0" err="1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팔로워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558427C-A79A-14CF-CD1D-26FC9F494495}"/>
              </a:ext>
            </a:extLst>
          </p:cNvPr>
          <p:cNvSpPr txBox="1"/>
          <p:nvPr userDrawn="1"/>
        </p:nvSpPr>
        <p:spPr>
          <a:xfrm>
            <a:off x="9258891" y="2915963"/>
            <a:ext cx="14734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Before</a:t>
            </a:r>
          </a:p>
          <a:p>
            <a:pPr algn="ctr"/>
            <a:r>
              <a:rPr kumimoji="1" lang="en-US" altLang="ko-KR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455,107</a:t>
            </a:r>
            <a:r>
              <a:rPr kumimoji="1" lang="ko-KR" altLang="en-US" sz="2400" spc="-150" dirty="0">
                <a:solidFill>
                  <a:schemeClr val="bg1">
                    <a:lumMod val="65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명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5F0B7CD-D427-01A5-7648-28B1482644D0}"/>
              </a:ext>
            </a:extLst>
          </p:cNvPr>
          <p:cNvSpPr txBox="1"/>
          <p:nvPr userDrawn="1"/>
        </p:nvSpPr>
        <p:spPr>
          <a:xfrm>
            <a:off x="9060920" y="4380096"/>
            <a:ext cx="18694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R" b="1" i="0" spc="-150" dirty="0" err="1">
                <a:solidFill>
                  <a:srgbClr val="7030A0"/>
                </a:solidFill>
                <a:latin typeface="Paperlogy 7 Bold" pitchFamily="2" charset="-127"/>
                <a:ea typeface="Paperlogy 7 Bold" pitchFamily="2" charset="-127"/>
              </a:rPr>
              <a:t>Affer</a:t>
            </a:r>
            <a:endParaRPr kumimoji="1" lang="en-US" altLang="ko-KR" b="1" i="0" spc="-150" dirty="0">
              <a:solidFill>
                <a:srgbClr val="7030A0"/>
              </a:solidFill>
              <a:latin typeface="Paperlogy 7 Bold" pitchFamily="2" charset="-127"/>
              <a:ea typeface="Paperlogy 7 Bold" pitchFamily="2" charset="-127"/>
            </a:endParaRPr>
          </a:p>
          <a:p>
            <a:pPr algn="ctr"/>
            <a:r>
              <a:rPr kumimoji="1" lang="en-US" altLang="ko-KR" sz="2400" b="1" i="0" spc="-150" dirty="0">
                <a:solidFill>
                  <a:srgbClr val="7030A0"/>
                </a:solidFill>
                <a:latin typeface="Paperlogy 7 Bold" pitchFamily="2" charset="-127"/>
                <a:ea typeface="Paperlogy 7 Bold" pitchFamily="2" charset="-127"/>
              </a:rPr>
              <a:t>1,511,127</a:t>
            </a:r>
            <a:r>
              <a:rPr kumimoji="1" lang="ko-KR" altLang="en-US" sz="2400" b="1" i="0" spc="-150" dirty="0">
                <a:solidFill>
                  <a:srgbClr val="7030A0"/>
                </a:solidFill>
                <a:latin typeface="Paperlogy 7 Bold" pitchFamily="2" charset="-127"/>
                <a:ea typeface="Paperlogy 7 Bold" pitchFamily="2" charset="-127"/>
              </a:rPr>
              <a:t>명</a:t>
            </a:r>
          </a:p>
        </p:txBody>
      </p:sp>
      <p:sp>
        <p:nvSpPr>
          <p:cNvPr id="48" name="아래쪽 화살표[D] 47">
            <a:extLst>
              <a:ext uri="{FF2B5EF4-FFF2-40B4-BE49-F238E27FC236}">
                <a16:creationId xmlns:a16="http://schemas.microsoft.com/office/drawing/2014/main" id="{354F524E-FF30-72DF-054C-E3497BB99FD5}"/>
              </a:ext>
            </a:extLst>
          </p:cNvPr>
          <p:cNvSpPr/>
          <p:nvPr userDrawn="1"/>
        </p:nvSpPr>
        <p:spPr>
          <a:xfrm>
            <a:off x="9753035" y="3688571"/>
            <a:ext cx="485192" cy="584472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49" name="모서리가 둥근 직사각형 48">
            <a:extLst>
              <a:ext uri="{FF2B5EF4-FFF2-40B4-BE49-F238E27FC236}">
                <a16:creationId xmlns:a16="http://schemas.microsoft.com/office/drawing/2014/main" id="{ACCE2DB1-E334-94F9-1E0B-BB7F769D7E3B}"/>
              </a:ext>
            </a:extLst>
          </p:cNvPr>
          <p:cNvSpPr/>
          <p:nvPr userDrawn="1"/>
        </p:nvSpPr>
        <p:spPr>
          <a:xfrm>
            <a:off x="9305166" y="5421329"/>
            <a:ext cx="1380931" cy="390654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+</a:t>
            </a:r>
            <a:r>
              <a:rPr kumimoji="1" lang="ko-KR" altLang="en-US" b="1" i="0" dirty="0">
                <a:latin typeface="Paperlogy 7 Bold" pitchFamily="2" charset="-127"/>
                <a:ea typeface="Paperlogy 7 Bold" pitchFamily="2" charset="-127"/>
              </a:rPr>
              <a:t> </a:t>
            </a:r>
            <a:r>
              <a:rPr kumimoji="1" lang="en-US" altLang="ko-KR" b="1" i="0" dirty="0">
                <a:latin typeface="Paperlogy 7 Bold" pitchFamily="2" charset="-127"/>
                <a:ea typeface="Paperlogy 7 Bold" pitchFamily="2" charset="-127"/>
              </a:rPr>
              <a:t>127%</a:t>
            </a:r>
            <a:endParaRPr kumimoji="1" lang="ko-KR" altLang="en-US" b="1" i="0" dirty="0">
              <a:latin typeface="Paperlogy 7 Bold" pitchFamily="2" charset="-127"/>
              <a:ea typeface="Paperlogy 7 Bold" pitchFamily="2" charset="-127"/>
            </a:endParaRP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319ED89B-043C-BEEE-840A-A548AEA8E1D9}"/>
              </a:ext>
            </a:extLst>
          </p:cNvPr>
          <p:cNvSpPr/>
          <p:nvPr userDrawn="1"/>
        </p:nvSpPr>
        <p:spPr>
          <a:xfrm>
            <a:off x="615821" y="682576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7" name="그림 개체 틀 11">
            <a:extLst>
              <a:ext uri="{FF2B5EF4-FFF2-40B4-BE49-F238E27FC236}">
                <a16:creationId xmlns:a16="http://schemas.microsoft.com/office/drawing/2014/main" id="{1FDBCACF-A7C7-513A-2CA4-DAE61E341EA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88979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차트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579C4B-35CE-31E4-CECC-987A1B5C0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019"/>
            <a:ext cx="5795865" cy="3867944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차트 개체 틀 4">
            <a:extLst>
              <a:ext uri="{FF2B5EF4-FFF2-40B4-BE49-F238E27FC236}">
                <a16:creationId xmlns:a16="http://schemas.microsoft.com/office/drawing/2014/main" id="{482C85A3-507D-2DF0-117B-329D5576E7F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643688" y="2309813"/>
            <a:ext cx="4710112" cy="3876675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6" name="그림 개체 틀 11">
            <a:extLst>
              <a:ext uri="{FF2B5EF4-FFF2-40B4-BE49-F238E27FC236}">
                <a16:creationId xmlns:a16="http://schemas.microsoft.com/office/drawing/2014/main" id="{12D13868-5E33-F5AF-F141-5C90D57D7B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3971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그림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579C4B-35CE-31E4-CECC-987A1B5C0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019"/>
            <a:ext cx="5795865" cy="3867944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D648FD6B-644B-79AF-E1FF-861580DE693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634163" y="2309813"/>
            <a:ext cx="4719637" cy="3867150"/>
          </a:xfrm>
        </p:spPr>
        <p:txBody>
          <a:bodyPr/>
          <a:lstStyle/>
          <a:p>
            <a:endParaRPr kumimoji="1" lang="ko-KR" altLang="en-US"/>
          </a:p>
        </p:txBody>
      </p:sp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7A30EE45-90DD-DE09-7F80-C56BAC37E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6104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014A1-2252-1CD8-3A0B-DBDD30FD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7" name="바닥글 개체 틀 6">
            <a:extLst>
              <a:ext uri="{FF2B5EF4-FFF2-40B4-BE49-F238E27FC236}">
                <a16:creationId xmlns:a16="http://schemas.microsoft.com/office/drawing/2014/main" id="{F23C5E57-1B7F-8ED8-5B03-5C5A4325EC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51C6F749-B091-B2F7-300C-AC7EE8531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9" name="그림 개체 틀 11">
            <a:extLst>
              <a:ext uri="{FF2B5EF4-FFF2-40B4-BE49-F238E27FC236}">
                <a16:creationId xmlns:a16="http://schemas.microsoft.com/office/drawing/2014/main" id="{7A30EE45-90DD-DE09-7F80-C56BAC37E5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45688" y="149225"/>
            <a:ext cx="1568450" cy="457200"/>
          </a:xfrm>
        </p:spPr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61407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129C5E6-59B7-EF50-E69A-1A785ABA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4496"/>
            <a:ext cx="10515600" cy="834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3A1803-EAD0-5182-8089-C447DF383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58259"/>
            <a:ext cx="10515600" cy="4218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 dirty="0"/>
              <a:t>마스터 텍스트 스타일을 편집하려면 클릭</a:t>
            </a:r>
          </a:p>
          <a:p>
            <a:pPr lvl="1"/>
            <a:r>
              <a:rPr kumimoji="1" lang="ko-KR" altLang="en-US" dirty="0"/>
              <a:t>두 번째 수준</a:t>
            </a:r>
          </a:p>
          <a:p>
            <a:pPr lvl="2"/>
            <a:r>
              <a:rPr kumimoji="1" lang="ko-KR" altLang="en-US" dirty="0"/>
              <a:t>세 번째 수준</a:t>
            </a:r>
          </a:p>
          <a:p>
            <a:pPr lvl="3"/>
            <a:r>
              <a:rPr kumimoji="1" lang="ko-KR" altLang="en-US" dirty="0"/>
              <a:t>네 번째 수준</a:t>
            </a:r>
          </a:p>
          <a:p>
            <a:pPr lvl="4"/>
            <a:r>
              <a:rPr kumimoji="1" lang="ko-KR" altLang="en-US" dirty="0"/>
              <a:t>다섯 번째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CF5782-BC9E-1192-4CFC-1F930D0A4A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defRPr>
            </a:lvl1pPr>
          </a:lstStyle>
          <a:p>
            <a:fld id="{530A2888-74D5-1948-AC3C-A22A4FEA41F3}" type="slidenum">
              <a:rPr kumimoji="1" lang="ko-KR" altLang="en-US" smtClean="0"/>
              <a:pPr/>
              <a:t>‹#›</a:t>
            </a:fld>
            <a:r>
              <a:rPr kumimoji="1" lang="ko-KR" altLang="en-US" dirty="0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93E4CF6-C7E5-E64D-EF63-24DB6538F702}"/>
              </a:ext>
            </a:extLst>
          </p:cNvPr>
          <p:cNvSpPr/>
          <p:nvPr userDrawn="1"/>
        </p:nvSpPr>
        <p:spPr>
          <a:xfrm>
            <a:off x="615821" y="682576"/>
            <a:ext cx="10888824" cy="8253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1" name="바닥글 개체 틀 10">
            <a:extLst>
              <a:ext uri="{FF2B5EF4-FFF2-40B4-BE49-F238E27FC236}">
                <a16:creationId xmlns:a16="http://schemas.microsoft.com/office/drawing/2014/main" id="{F67E70FD-3C06-19CA-5E1A-622039536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NanumBarunGothicOTF" panose="02020603020101020101" pitchFamily="18" charset="-127"/>
                <a:ea typeface="NanumBarunGothicOTF" panose="02020603020101020101" pitchFamily="18" charset="-127"/>
              </a:defRPr>
            </a:lvl1pPr>
          </a:lstStyle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8E626F08-F9FB-8F77-CD78-0E5F28AE1073}"/>
              </a:ext>
            </a:extLst>
          </p:cNvPr>
          <p:cNvSpPr/>
          <p:nvPr userDrawn="1"/>
        </p:nvSpPr>
        <p:spPr>
          <a:xfrm>
            <a:off x="366439" y="122897"/>
            <a:ext cx="1687992" cy="5581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spc="-150" dirty="0">
                <a:solidFill>
                  <a:schemeClr val="tx1"/>
                </a:solidFill>
              </a:rPr>
              <a:t>JW </a:t>
            </a:r>
            <a:r>
              <a:rPr kumimoji="1" lang="ko-KR" altLang="en-US" spc="-150" dirty="0">
                <a:solidFill>
                  <a:schemeClr val="tx1"/>
                </a:solidFill>
              </a:rPr>
              <a:t>블로그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FEA99-FD7E-042B-7DE6-5FECD91CA51D}"/>
              </a:ext>
            </a:extLst>
          </p:cNvPr>
          <p:cNvSpPr txBox="1"/>
          <p:nvPr userDrawn="1"/>
        </p:nvSpPr>
        <p:spPr>
          <a:xfrm>
            <a:off x="8610600" y="111441"/>
            <a:ext cx="297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sz="2400" dirty="0"/>
              <a:t>Make </a:t>
            </a:r>
            <a:r>
              <a:rPr kumimoji="1" lang="en-US" altLang="ko-KR" sz="2400" err="1"/>
              <a:t>dy</a:t>
            </a:r>
            <a:r>
              <a:rPr kumimoji="1" lang="en-US" altLang="ko-KR" sz="2400"/>
              <a:t> </a:t>
            </a:r>
            <a:r>
              <a:rPr kumimoji="1" lang="en-US" altLang="ko-KR" sz="2400" b="1"/>
              <a:t>JW </a:t>
            </a:r>
            <a:r>
              <a:rPr kumimoji="1" lang="ko-KR" altLang="en-US" sz="2400" b="1"/>
              <a:t>블로그</a:t>
            </a:r>
            <a:endParaRPr kumimoji="1" lang="ko-KR" alt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861236-B45F-45BB-84AA-A56B9226C100}"/>
              </a:ext>
            </a:extLst>
          </p:cNvPr>
          <p:cNvSpPr txBox="1"/>
          <p:nvPr userDrawn="1"/>
        </p:nvSpPr>
        <p:spPr>
          <a:xfrm>
            <a:off x="6060233" y="6352142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ko-KR" sz="1800" b="1" dirty="0"/>
              <a:t>JW </a:t>
            </a:r>
            <a:r>
              <a:rPr kumimoji="1" lang="ko-KR" altLang="en-US" sz="1800" b="1" dirty="0"/>
              <a:t>블로그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542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4" r:id="rId3"/>
    <p:sldLayoutId id="2147483655" r:id="rId4"/>
    <p:sldLayoutId id="2147483650" r:id="rId5"/>
    <p:sldLayoutId id="2147483653" r:id="rId6"/>
    <p:sldLayoutId id="2147483651" r:id="rId7"/>
    <p:sldLayoutId id="2147483652" r:id="rId8"/>
    <p:sldLayoutId id="2147483661" r:id="rId9"/>
    <p:sldLayoutId id="2147483662" r:id="rId10"/>
    <p:sldLayoutId id="2147483657" r:id="rId11"/>
    <p:sldLayoutId id="2147483658" r:id="rId12"/>
    <p:sldLayoutId id="2147483659" r:id="rId13"/>
    <p:sldLayoutId id="2147483656" r:id="rId14"/>
  </p:sldLayoutIdLst>
  <p:hf hd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tx1"/>
          </a:solidFill>
          <a:latin typeface="Paperlogy 8 ExtraBold" pitchFamily="2" charset="-127"/>
          <a:ea typeface="Paperlogy 8 ExtraBold" pitchFamily="2" charset="-127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Paperlogy 4 Regular" pitchFamily="2" charset="-127"/>
          <a:ea typeface="Paperlogy 4 Regular" pitchFamily="2" charset="-127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747737-5C2A-11F9-D4DE-699D764A15E4}"/>
              </a:ext>
            </a:extLst>
          </p:cNvPr>
          <p:cNvSpPr txBox="1"/>
          <p:nvPr/>
        </p:nvSpPr>
        <p:spPr>
          <a:xfrm>
            <a:off x="736270" y="1080655"/>
            <a:ext cx="1136727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본 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PPT 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템플릿을 사용하기 앞서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아래와 같은 준비가 필요합니다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.</a:t>
            </a:r>
          </a:p>
          <a:p>
            <a:pPr marL="342900" indent="-342900">
              <a:buAutoNum type="arabicPeriod"/>
            </a:pP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해당 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PPT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및 슬라이드 마스터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(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에서 만들어진 내용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)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은 전부 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JW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가 소유합니다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단 아래 조건에 모두 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1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개 라도 해당될 시 워터마크를 지워도 됩니다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.</a:t>
            </a:r>
            <a:b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</a:b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* 비영리 단체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상업적 이용금지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제작자가 허락한 경우</a:t>
            </a:r>
            <a:endParaRPr kumimoji="1" lang="en-US" altLang="ko-KR" sz="2800" dirty="0">
              <a:latin typeface="Paperlogy 4 Regular" pitchFamily="2" charset="-127"/>
              <a:ea typeface="Paperlogy 4 Regular" pitchFamily="2" charset="-127"/>
            </a:endParaRPr>
          </a:p>
          <a:p>
            <a:pPr marL="285750" indent="-285750">
              <a:buFontTx/>
              <a:buChar char="-"/>
            </a:pPr>
            <a:endParaRPr kumimoji="1" lang="en-US" altLang="ko-KR" sz="2800" dirty="0">
              <a:latin typeface="Paperlogy 4 Regular" pitchFamily="2" charset="-127"/>
              <a:ea typeface="Paperlogy 4 Regular" pitchFamily="2" charset="-127"/>
            </a:endParaRPr>
          </a:p>
          <a:p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2.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폰트가 필요합니다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페이퍼로지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나눔바른고딕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,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나눔바른고딕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OTF,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맑은 고딕</a:t>
            </a:r>
            <a:endParaRPr kumimoji="1" lang="en-US" altLang="ko-KR" sz="2800" dirty="0">
              <a:latin typeface="Paperlogy 4 Regular" pitchFamily="2" charset="-127"/>
              <a:ea typeface="Paperlogy 4 Regular" pitchFamily="2" charset="-127"/>
            </a:endParaRPr>
          </a:p>
          <a:p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** 이 폰트 크기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(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사이즈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)</a:t>
            </a:r>
            <a:r>
              <a:rPr kumimoji="1" lang="ko-KR" altLang="en-US" sz="2800" dirty="0" err="1">
                <a:latin typeface="Paperlogy 4 Regular" pitchFamily="2" charset="-127"/>
                <a:ea typeface="Paperlogy 4 Regular" pitchFamily="2" charset="-127"/>
              </a:rPr>
              <a:t>에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맞추어 제작되었습니다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.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**</a:t>
            </a:r>
            <a:b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</a:br>
            <a:endParaRPr kumimoji="1" lang="en-US" altLang="ko-KR" sz="2800" dirty="0">
              <a:latin typeface="Paperlogy 4 Regular" pitchFamily="2" charset="-127"/>
              <a:ea typeface="Paperlogy 4 Regular" pitchFamily="2" charset="-127"/>
            </a:endParaRPr>
          </a:p>
          <a:p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*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워터마크가 제거된 파일 받기 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: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</a:t>
            </a:r>
            <a:b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</a:b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(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다른 폰트를 원하실 경우 범용 템플릿을 이용해 주시기 바랍니다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.</a:t>
            </a:r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 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)</a:t>
            </a:r>
          </a:p>
          <a:p>
            <a:r>
              <a:rPr kumimoji="1" lang="ko-KR" altLang="en-US" sz="2800" dirty="0">
                <a:latin typeface="Paperlogy 4 Regular" pitchFamily="2" charset="-127"/>
                <a:ea typeface="Paperlogy 4 Regular" pitchFamily="2" charset="-127"/>
              </a:rPr>
              <a:t>이 페이지는 지워주세요</a:t>
            </a:r>
            <a:r>
              <a:rPr kumimoji="1" lang="en-US" altLang="ko-KR" sz="2800" dirty="0">
                <a:latin typeface="Paperlogy 4 Regular" pitchFamily="2" charset="-127"/>
                <a:ea typeface="Paperlogy 4 Regular" pitchFamily="2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7690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3DDAA9-D7F4-2A2B-4675-8BA099396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A14B4A-6D45-AF8E-CBE0-DCBCBD5C1E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F76E7FD-21EC-73BA-1D96-523077275A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10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5092F820-A51A-BAE5-B556-CF551B9ABBD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922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1">
            <a:extLst>
              <a:ext uri="{FF2B5EF4-FFF2-40B4-BE49-F238E27FC236}">
                <a16:creationId xmlns:a16="http://schemas.microsoft.com/office/drawing/2014/main" id="{C1601FA1-240D-2BCC-46E0-39E09FA262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625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4964CC-C224-A779-D0E9-D949D6FFD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6D9FCA2-49BF-240E-865F-C4C6973224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12</a:t>
            </a:fld>
            <a:r>
              <a:rPr kumimoji="1" lang="ko-KR" altLang="en-US"/>
              <a:t> 페이지</a:t>
            </a:r>
            <a:endParaRPr kumimoji="1"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59791B8-9C4B-6BE7-0F7C-979D95B1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EA54CA-182F-2901-0D32-C0073A1D9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kumimoji="1"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31E4CCCA-8194-6C04-3482-F6384F367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C015C03A-9DD1-13A7-FA83-95F28A64FEC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93FE3F94-B780-6B4D-7BF6-71EC9A74E7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1732A48B-6C50-2E36-76F0-D7BE31DEF4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55A4BE4A-2DB6-A7B1-A369-61BBAED69BB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EC8CE70C-3CDF-C0F4-5CD5-099D3C60F0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7084B883-F74C-5F75-9BEB-D54F4B248D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3" name="텍스트 개체 틀 12">
            <a:extLst>
              <a:ext uri="{FF2B5EF4-FFF2-40B4-BE49-F238E27FC236}">
                <a16:creationId xmlns:a16="http://schemas.microsoft.com/office/drawing/2014/main" id="{181B823C-35C5-D683-ADE6-8DA0A46689E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38441B15-B1B5-9D59-5D2D-FE551A70588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2724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A32F40-6754-6B20-213F-F00E7B89B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5BCAD8D4-B84F-9322-893E-DD98BF174A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13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DB33B01-79A2-363D-0880-40276DB5A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7DF477A-71BF-57D1-77C3-27C3EEC119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DCFA66BB-416C-4B01-1E33-C9E78655C69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97AB42BA-6FC4-F420-A24A-7B631AE56E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endParaRPr kumimoji="1" lang="ko-KR" altLang="en-US"/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569B5B99-FC86-EA80-99D2-7A9724DBCA5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18A53306-9CFD-786F-317C-8DF1FF44DA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endParaRPr kumimoji="1" lang="ko-KR" altLang="en-US"/>
          </a:p>
        </p:txBody>
      </p:sp>
      <p:sp>
        <p:nvSpPr>
          <p:cNvPr id="10" name="내용 개체 틀 9">
            <a:extLst>
              <a:ext uri="{FF2B5EF4-FFF2-40B4-BE49-F238E27FC236}">
                <a16:creationId xmlns:a16="http://schemas.microsoft.com/office/drawing/2014/main" id="{EEEADAF1-4E02-E1A6-022B-247E9DB3E2BA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053606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7F9730-3E86-903B-A5C9-4798DBE08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367CA250-8305-0267-CEAD-46879D20E7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14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7A50761-7D1A-AFF7-3FB6-7C444A40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표 개체 틀 4">
            <a:extLst>
              <a:ext uri="{FF2B5EF4-FFF2-40B4-BE49-F238E27FC236}">
                <a16:creationId xmlns:a16="http://schemas.microsoft.com/office/drawing/2014/main" id="{2D2E76AE-9A27-4508-FF72-B2B7AE6EE4CA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1236A23-E0F4-4A9F-7647-3E4B375F7C7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AA5B4DE3-0057-AFF6-97B5-4B9FA4CAD8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3366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E16DA9-FF21-1583-2FCE-DACCBDD05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B1B81CF-6A64-662D-4BD4-C6A59B329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담당자 또는 발표자 성함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BFFC73A-77C6-E2C3-6E29-B5A0228ED4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5FA193D-135C-99A3-CBEA-33CCF85E84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kumimoji="1" lang="ko-KR" altLang="en-US"/>
          </a:p>
        </p:txBody>
      </p:sp>
      <p:sp>
        <p:nvSpPr>
          <p:cNvPr id="6" name="미디어 개체 틀 5">
            <a:extLst>
              <a:ext uri="{FF2B5EF4-FFF2-40B4-BE49-F238E27FC236}">
                <a16:creationId xmlns:a16="http://schemas.microsoft.com/office/drawing/2014/main" id="{6E14D6E5-4A87-7BA2-E058-2133638B51D6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B72CB380-C829-7292-6E8A-D501FB5569B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01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AAF693-418B-A83E-3F1B-B8FD1C33E2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6F75B1-BEAD-A46B-D96D-72C87A938D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51A78F0-ACAD-57FD-288D-67DA4C6D15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 dirty="0"/>
              <a:t>정원</a:t>
            </a:r>
            <a:r>
              <a:rPr kumimoji="1" lang="en-US" altLang="ko-KR" dirty="0"/>
              <a:t>PPT </a:t>
            </a:r>
            <a:r>
              <a:rPr kumimoji="1" lang="ko-KR" altLang="en-US" dirty="0"/>
              <a:t>템플릿</a:t>
            </a:r>
            <a:r>
              <a:rPr kumimoji="1" lang="en-US" altLang="ko-KR" dirty="0"/>
              <a:t>(</a:t>
            </a:r>
            <a:r>
              <a:rPr kumimoji="1" lang="ko-KR" altLang="en-US" dirty="0"/>
              <a:t>이거는 지워도 됩니다</a:t>
            </a:r>
            <a:r>
              <a:rPr kumimoji="1" lang="en-US" altLang="ko-KR"/>
              <a:t>.)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C0E4623-9DF7-CA9B-8B7A-B8C785EA40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2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26AA6BC8-0D95-8B2A-28A6-C033FE06694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810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6AB250-3131-2BE5-1D85-B95CEB1C42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813928D-5E3D-1115-D1AE-79F27FC190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47AD25F-4CC1-27B6-9438-B8A4A0F5F8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EEA6CAB-ABCC-0C16-2876-B40431461F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3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19CED4F4-A894-43DD-9E31-988CE28B1E5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791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4D9DA8-F514-94B0-338D-F085FD4B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27EE086E-EFE6-5A38-A3C5-7247060E8D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4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6E573AD-2DD0-AAD9-0FE2-B9C812C0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8C6F5AD-5116-508E-E3B9-B5BF0623B1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2E0B9FF6-97CD-2CB8-D338-D1FB91933A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A293C255-05BF-4508-F6E2-FD10A74D1C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31AFBD7D-3938-745E-620E-51A7653D47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06248BA2-32AE-4A15-0475-9857561F29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838A6E55-2193-9AB2-DC08-44EA8AFD90C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6E294022-99CA-E981-53BF-E98174964EB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013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AA5770-2A9E-C189-A283-789A27F90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3F1174C-FF63-AA8B-F02F-2F934FE170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5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F74BF75-7681-7D96-A3BE-E3248171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18C375E-FB4E-D174-307C-62DEFB2196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BF5F46B0-32B1-A55A-4AFF-828ABFC7A16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4159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196AA5-3187-6BB3-EEFB-5E5F3FF6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721BB6A-566C-50EF-E6F1-652159F87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AFE0A24-AD6F-98DA-0545-AE2286B8D3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B9EA5AA-2271-3854-780D-448D21FB1E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6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496B3C6A-747A-E162-A9D4-A528002F6CF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8721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AFD415-9B05-E932-4375-631241596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0217412-345D-C558-A12F-3EBEDABF53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7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3158C29-819E-85DF-CB26-5B6374F8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정원</a:t>
            </a:r>
            <a:r>
              <a:rPr kumimoji="1" lang="en" altLang="ko-KR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PPT </a:t>
            </a:r>
            <a:r>
              <a:rPr kumimoji="1" lang="ko-KR" altLang="en-US">
                <a:latin typeface="NanumBarunGothicOTF" panose="02020603020101020101" pitchFamily="18" charset="-127"/>
                <a:ea typeface="NanumBarunGothicOTF" panose="02020603020101020101" pitchFamily="18" charset="-127"/>
              </a:rPr>
              <a:t>템플릿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A1D404DA-6F56-6AB0-6395-3C2381EFCC6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258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FF3A05-759E-9300-AC5A-955EAA840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7206A72-4489-15E0-518C-B056C2E3D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028B86F-84C0-DC73-581E-C58D5859D1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-US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5455BBE-9D8E-A4F1-2B79-7585F95191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8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차트 개체 틀 5">
            <a:extLst>
              <a:ext uri="{FF2B5EF4-FFF2-40B4-BE49-F238E27FC236}">
                <a16:creationId xmlns:a16="http://schemas.microsoft.com/office/drawing/2014/main" id="{895802C3-72BE-2AD4-3FE3-E0B49F17FAC6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5A422AB7-B9A2-528B-C7C7-3233DEC657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9427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520DC5-0702-A4A5-D0DD-84A9BBAC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4137FD-9E40-32D9-5C37-384F978A5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BD1484F-1CE9-1A0E-127E-A59E6E57FA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kumimoji="1" lang="ko-KR" altLang="en-US"/>
              <a:t>정원</a:t>
            </a:r>
            <a:r>
              <a:rPr kumimoji="1" lang="en" altLang="ko-KR"/>
              <a:t>PPT </a:t>
            </a:r>
            <a:r>
              <a:rPr kumimoji="1" lang="ko-KR" altLang="en-US"/>
              <a:t>템플릿</a:t>
            </a:r>
            <a:endParaRPr kumimoji="1"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EDA1647-F9CD-DC46-FDBA-B226CC4D83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0A2888-74D5-1948-AC3C-A22A4FEA41F3}" type="slidenum">
              <a:rPr kumimoji="1" lang="ko-KR" altLang="en-US" smtClean="0"/>
              <a:pPr/>
              <a:t>9</a:t>
            </a:fld>
            <a:r>
              <a:rPr kumimoji="1" lang="ko-KR" altLang="en-US"/>
              <a:t> 페이지</a:t>
            </a:r>
            <a:endParaRPr kumimoji="1" lang="ko-KR" altLang="en-US" dirty="0">
              <a:latin typeface="NanumBarunGothicOTF" panose="02020603020101020101" pitchFamily="18" charset="-127"/>
              <a:ea typeface="NanumBarunGothicOTF" panose="02020603020101020101" pitchFamily="18" charset="-127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3C9916D2-EEBE-DEF5-8FBF-B27233DFF57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E4B93BE8-D34F-D02E-9B73-62C20C7FA0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 lnSpcReduction="10000"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028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170</Words>
  <Application>Microsoft Macintosh PowerPoint</Application>
  <PresentationFormat>와이드스크린</PresentationFormat>
  <Paragraphs>34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3" baseType="lpstr">
      <vt:lpstr>맑은 고딕</vt:lpstr>
      <vt:lpstr>NanumBarunGothicOTF</vt:lpstr>
      <vt:lpstr>Paperlogy 4 Regular</vt:lpstr>
      <vt:lpstr>Paperlogy 5 Medium</vt:lpstr>
      <vt:lpstr>Paperlogy 7 Bold</vt:lpstr>
      <vt:lpstr>Paperlogy 8 ExtraBold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12510</dc:creator>
  <cp:lastModifiedBy>12510</cp:lastModifiedBy>
  <cp:revision>6</cp:revision>
  <dcterms:created xsi:type="dcterms:W3CDTF">2026-03-20T23:59:23Z</dcterms:created>
  <dcterms:modified xsi:type="dcterms:W3CDTF">2026-03-21T01:41:34Z</dcterms:modified>
</cp:coreProperties>
</file>